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8" r:id="rId34"/>
    <p:sldId id="288" r:id="rId35"/>
    <p:sldId id="289" r:id="rId36"/>
    <p:sldId id="290" r:id="rId37"/>
    <p:sldId id="328" r:id="rId38"/>
    <p:sldId id="291" r:id="rId39"/>
    <p:sldId id="293" r:id="rId40"/>
    <p:sldId id="330" r:id="rId41"/>
    <p:sldId id="292" r:id="rId42"/>
    <p:sldId id="294" r:id="rId43"/>
    <p:sldId id="295" r:id="rId44"/>
    <p:sldId id="296" r:id="rId45"/>
    <p:sldId id="317" r:id="rId46"/>
    <p:sldId id="299" r:id="rId47"/>
    <p:sldId id="313" r:id="rId48"/>
    <p:sldId id="300" r:id="rId49"/>
    <p:sldId id="301" r:id="rId50"/>
    <p:sldId id="307" r:id="rId51"/>
    <p:sldId id="302" r:id="rId52"/>
    <p:sldId id="303" r:id="rId53"/>
    <p:sldId id="304" r:id="rId54"/>
    <p:sldId id="305" r:id="rId55"/>
    <p:sldId id="306" r:id="rId56"/>
    <p:sldId id="308" r:id="rId57"/>
    <p:sldId id="322" r:id="rId58"/>
    <p:sldId id="327" r:id="rId59"/>
    <p:sldId id="309" r:id="rId60"/>
    <p:sldId id="310" r:id="rId61"/>
    <p:sldId id="312" r:id="rId62"/>
    <p:sldId id="324" r:id="rId63"/>
    <p:sldId id="325" r:id="rId64"/>
    <p:sldId id="326" r:id="rId65"/>
    <p:sldId id="314" r:id="rId66"/>
    <p:sldId id="315" r:id="rId67"/>
    <p:sldId id="316" r:id="rId68"/>
    <p:sldId id="319" r:id="rId69"/>
    <p:sldId id="320" r:id="rId70"/>
    <p:sldId id="321" r:id="rId71"/>
    <p:sldId id="323" r:id="rId72"/>
    <p:sldId id="331" r:id="rId73"/>
  </p:sldIdLst>
  <p:sldSz cx="9144000" cy="6858000" type="screen4x3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2"/>
        <p:sld r:id="rId40"/>
        <p:sld r:id="rId43"/>
        <p:sld r:id="rId41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4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50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0E1153-3A71-4120-A219-BD304E32E5F2}" type="datetimeFigureOut">
              <a:rPr lang="en-US" smtClean="0"/>
              <a:t>10-Dec-24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5E0D7E-1C39-4260-92D0-57C7A00C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22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Banner Centru de medicină Moleculară 1200x800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/>
          <a:stretch/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00">
        <p14:warp dir="in"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1211" r="7059"/>
          <a:stretch/>
        </p:blipFill>
        <p:spPr>
          <a:xfrm>
            <a:off x="-1" y="1"/>
            <a:ext cx="91928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6876"/>
          <a:stretch/>
        </p:blipFill>
        <p:spPr>
          <a:xfrm>
            <a:off x="-1" y="-36432"/>
            <a:ext cx="9144001" cy="6894432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176" y="1340768"/>
            <a:ext cx="7851648" cy="2771780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Raportarea rezultatelor proiectului misiunii </a:t>
            </a:r>
            <a:b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Băncii Mondiale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B3AB46CD-6475-46D1-899A-7757C80F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1"/>
          <a:stretch/>
        </p:blipFill>
        <p:spPr>
          <a:xfrm>
            <a:off x="13180" y="0"/>
            <a:ext cx="91534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217"/>
          <a:stretch/>
        </p:blipFill>
        <p:spPr>
          <a:xfrm>
            <a:off x="0" y="188641"/>
            <a:ext cx="9139084" cy="669803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8253442" cy="1828800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Renovarea și </a:t>
            </a:r>
            <a:b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adaptarea spațiilor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85338529-82E2-4219-884D-998B8F602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prism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ocuments\Banca mondiala proiect\Evenimente\09_12_24_deschidere centre\Slide_show\Renovari\reparatie spatii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-24"/>
            <a:ext cx="4572032" cy="6840000"/>
          </a:xfrm>
          <a:prstGeom prst="rect">
            <a:avLst/>
          </a:prstGeom>
          <a:noFill/>
        </p:spPr>
      </p:pic>
      <p:pic>
        <p:nvPicPr>
          <p:cNvPr id="14340" name="Picture 4" descr="D:\Documents\Banca mondiala proiect\Evenimente\09_12_24_deschidere centre\Slide_show\Renovari\Ajustare sistem ventila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457203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ocuments\Banca mondiala proiect\Evenimente\09_12_24_deschidere centre\Slide_show\Renovari\Ajustare sistem ventilar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5"/>
            <a:ext cx="9168000" cy="687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cuments\Banca mondiala proiect\Evenimente\09_12_24_deschidere centre\Slide_show\Renovari\reparatie spat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00" y="18000"/>
            <a:ext cx="9155399" cy="684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6624736" cy="4914920"/>
          </a:xfrm>
        </p:spPr>
        <p:txBody>
          <a:bodyPr anchor="ctr"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Lansarea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proiectului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Fortificarea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</a:t>
            </a:r>
            <a:r>
              <a:rPr lang="ro-RO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ției</a:t>
            </a:r>
            <a: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 cercetare în medicină în cadrul Universității de Stat </a:t>
            </a:r>
            <a:b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Medicină și Farmacie </a:t>
            </a:r>
            <a:b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„Nicolae </a:t>
            </a:r>
            <a:r>
              <a:rPr lang="ro-RO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Testemițanu</a:t>
            </a:r>
            <a: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br>
              <a:rPr lang="ro-RO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Republica Moldova, </a:t>
            </a:r>
            <a:br>
              <a:rPr lang="ro-RO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FORCE_Med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F2F892AC-61D0-4BE2-9B8D-E9CB27995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ocuments\Banca mondiala proiect\Evenimente\09_12_24_deschidere centre\Slide_show\Renovari\instalare mobili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0984"/>
            <a:ext cx="9144000" cy="64008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ocuments\Banca mondiala proiect\Evenimente\09_12_24_deschidere centre\Slide_show\Renovari\mobilier genet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6521"/>
            <a:ext cx="9144000" cy="64014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6082705" cy="3124201"/>
          </a:xfrm>
        </p:spPr>
        <p:txBody>
          <a:bodyPr anchor="ctr">
            <a:norm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Dotarea laboratoarelor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E9F2FA6E-7FFF-4706-BEB2-1E88CB2FD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prism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ocuments\Banca mondiala proiect\Evenimente\09_12_24_deschidere centre\Slide_show\Laboratoare dotate\laborator biochimi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12" y="-10916"/>
            <a:ext cx="9160312" cy="68702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gallery dir="l"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ocuments\Banca mondiala proiect\Evenimente\09_12_24_deschidere centre\Slide_show\Laboratoare dotate\laborator experimente function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\Banca mondiala proiect\Evenimente\09_12_24_deschidere centre\Slide_show\Laboratoare dotate\Laborator morfolog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s\Banca mondiala proiect\Evenimente\09_12_24_deschidere centre\Slide_show\Laboratoare dotate\Laborator experimente functionale_4.jpg"/>
          <p:cNvPicPr>
            <a:picLocks noChangeAspect="1" noChangeArrowheads="1"/>
          </p:cNvPicPr>
          <p:nvPr/>
        </p:nvPicPr>
        <p:blipFill rotWithShape="1">
          <a:blip r:embed="rId2"/>
          <a:srcRect l="6631"/>
          <a:stretch/>
        </p:blipFill>
        <p:spPr bwMode="auto">
          <a:xfrm>
            <a:off x="-20620" y="260648"/>
            <a:ext cx="9168028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ocuments\Banca mondiala proiect\Evenimente\09_12_24_deschidere centre\Slide_show\Laboratoare dotate\Laborator morfologi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632" cy="68697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ocuments\Banca mondiala proiect\Evenimente\09_12_24_deschidere centre\Slide_show\Laboratoare dotate\Laborator morfologi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ocuments\Banca mondiala proiect\Evenimente\09_12_24_deschidere centre\Slide_show\Laboratoare dotate\Sala de studii dot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Documents\Banca mondiala proiect\Evenimente\09_12_24_deschidere centre\Slide_show\Laboratoare dotate\Laborator experimente functionale_2.jpg"/>
          <p:cNvPicPr>
            <a:picLocks noChangeAspect="1" noChangeArrowheads="1"/>
          </p:cNvPicPr>
          <p:nvPr/>
        </p:nvPicPr>
        <p:blipFill rotWithShape="1">
          <a:blip r:embed="rId2" cstate="print"/>
          <a:srcRect b="2825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ocuments\Banca mondiala proiect\Evenimente\09_12_24_deschidere centre\Slide_show\Laboratoare dotate\laborator experimente functional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234833" cy="3124201"/>
          </a:xfrm>
        </p:spPr>
        <p:txBody>
          <a:bodyPr>
            <a:normAutofit/>
          </a:bodyPr>
          <a:lstStyle/>
          <a:p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Instalarea echipamentului </a:t>
            </a:r>
            <a:b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organizarea </a:t>
            </a:r>
            <a:b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instruirilor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AA9B8005-8435-4534-AAD9-CDE5066F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1" r="3794" b="29306"/>
          <a:stretch/>
        </p:blipFill>
        <p:spPr>
          <a:xfrm>
            <a:off x="0" y="620688"/>
            <a:ext cx="9165868" cy="6237312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\Banca mondiala proiect\Evenimente\09_12_24_deschidere centre\Slide_show\Instalare echipamente si training\Instalare echipament culturi celulare.jpg"/>
          <p:cNvPicPr>
            <a:picLocks noChangeAspect="1" noChangeArrowheads="1"/>
          </p:cNvPicPr>
          <p:nvPr/>
        </p:nvPicPr>
        <p:blipFill rotWithShape="1">
          <a:blip r:embed="rId2"/>
          <a:srcRect r="12965"/>
          <a:stretch/>
        </p:blipFill>
        <p:spPr bwMode="auto">
          <a:xfrm>
            <a:off x="-10941" y="-23948"/>
            <a:ext cx="9154941" cy="69029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\Banca mondiala proiect\Evenimente\09_12_24_deschidere centre\Slide_show\Instalare echipamente si training\Instalare Microarray_laborator gene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FB756-094F-4077-813F-8C56296B1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83042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14:flip dir="r"/>
      </p:transition>
    </mc:Choice>
    <mc:Fallback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Documents\Banca mondiala proiect\Evenimente\09_12_24_deschidere centre\Slide_show\Instalare echipamente si training\Instruire microsopoate_ELTA-90_3.jpg"/>
          <p:cNvPicPr>
            <a:picLocks noChangeAspect="1" noChangeArrowheads="1"/>
          </p:cNvPicPr>
          <p:nvPr/>
        </p:nvPicPr>
        <p:blipFill rotWithShape="1">
          <a:blip r:embed="rId2"/>
          <a:srcRect r="6688"/>
          <a:stretch/>
        </p:blipFill>
        <p:spPr bwMode="auto">
          <a:xfrm>
            <a:off x="611560" y="0"/>
            <a:ext cx="853244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s\Banca mondiala proiect\Evenimente\09_12_24_deschidere centre\Slide_show\Evenimente\Lansara proiect la MEC.jpg"/>
          <p:cNvPicPr>
            <a:picLocks noChangeAspect="1" noChangeArrowheads="1"/>
          </p:cNvPicPr>
          <p:nvPr/>
        </p:nvPicPr>
        <p:blipFill rotWithShape="1">
          <a:blip r:embed="rId2"/>
          <a:srcRect l="-620" t="1469" r="6505" b="232"/>
          <a:stretch/>
        </p:blipFill>
        <p:spPr bwMode="auto">
          <a:xfrm>
            <a:off x="-61046" y="-16164"/>
            <a:ext cx="926609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an dir="u"/>
      </p:transition>
    </mc:Choice>
    <mc:Fallback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17595-A64C-4B79-A273-C99F649D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7616"/>
      </p:ext>
    </p:extLst>
  </p:cSld>
  <p:clrMapOvr>
    <a:masterClrMapping/>
  </p:clrMapOvr>
  <p:transition spd="slow" advClick="0" advTm="4000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Documents\Banca mondiala proiect\Evenimente\09_12_24_deschidere centre\Slide_show\Instalare echipamente si training\Instruire microsopoate_ELTA-90_2.jpg"/>
          <p:cNvPicPr>
            <a:picLocks noChangeAspect="1" noChangeArrowheads="1"/>
          </p:cNvPicPr>
          <p:nvPr/>
        </p:nvPicPr>
        <p:blipFill rotWithShape="1">
          <a:blip r:embed="rId2"/>
          <a:srcRect l="3463" t="5834" r="1963"/>
          <a:stretch/>
        </p:blipFill>
        <p:spPr bwMode="auto">
          <a:xfrm>
            <a:off x="-25507" y="0"/>
            <a:ext cx="918357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prism isInverted="1"/>
      </p:transition>
    </mc:Choice>
    <mc:Fallback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ocuments\Banca mondiala proiect\Evenimente\09_12_24_deschidere centre\Slide_show\Instalare echipamente si training\Instruire morfologi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14:gallery dir="l"/>
      </p:transition>
    </mc:Choice>
    <mc:Fallback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Documents\Banca mondiala proiect\Evenimente\09_12_24_deschidere centre\Slide_show\Instalare echipamente si training\Instruire_Cytation_Biochim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switch dir="r"/>
      </p:transition>
    </mc:Choice>
    <mc:Fallback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mec.gov.md/sites/default/files/content_images/458400971_1035558901912364_8891418183431452006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11079"/>
          <a:stretch/>
        </p:blipFill>
        <p:spPr bwMode="auto">
          <a:xfrm>
            <a:off x="0" y="1"/>
            <a:ext cx="914958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rism isContent="1"/>
      </p:transition>
    </mc:Choice>
    <mc:Fallback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200800" cy="3124201"/>
          </a:xfrm>
        </p:spPr>
        <p:txBody>
          <a:bodyPr>
            <a:noAutofit/>
          </a:bodyPr>
          <a:lstStyle/>
          <a:p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Desfășurarea</a:t>
            </a:r>
            <a:b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Trainingurilor</a:t>
            </a:r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 personal </a:t>
            </a:r>
            <a:b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beneficiari de studii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A79BF7B5-4F95-4CEB-A03E-A5F9D32F0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95"/>
            <a:ext cx="9144000" cy="608390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Documents\Banca mondiala proiect\Evenimente\09_12_24_deschidere centre\Slide_show\Training-uri\Aplicarea proiecte-2.jpg"/>
          <p:cNvPicPr>
            <a:picLocks noChangeAspect="1" noChangeArrowheads="1"/>
          </p:cNvPicPr>
          <p:nvPr/>
        </p:nvPicPr>
        <p:blipFill rotWithShape="1">
          <a:blip r:embed="rId2"/>
          <a:srcRect l="8556" t="4151"/>
          <a:stretch/>
        </p:blipFill>
        <p:spPr bwMode="auto">
          <a:xfrm>
            <a:off x="3207477" y="-1"/>
            <a:ext cx="5936523" cy="6841303"/>
          </a:xfrm>
          <a:prstGeom prst="rect">
            <a:avLst/>
          </a:prstGeom>
          <a:noFill/>
        </p:spPr>
      </p:pic>
      <p:pic>
        <p:nvPicPr>
          <p:cNvPr id="6" name="Picture 2" descr="D:\Documents\Banca mondiala proiect\Evenimente\09_12_24_deschidere centre\Slide_show\Training-uri\Aplicarea proiecte.jpg"/>
          <p:cNvPicPr>
            <a:picLocks noChangeAspect="1" noChangeArrowheads="1"/>
          </p:cNvPicPr>
          <p:nvPr/>
        </p:nvPicPr>
        <p:blipFill rotWithShape="1">
          <a:blip r:embed="rId3"/>
          <a:srcRect t="3846"/>
          <a:stretch/>
        </p:blipFill>
        <p:spPr bwMode="auto">
          <a:xfrm>
            <a:off x="0" y="0"/>
            <a:ext cx="320747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8" b="2361"/>
          <a:stretch/>
        </p:blipFill>
        <p:spPr>
          <a:xfrm flipV="1">
            <a:off x="-1" y="0"/>
            <a:ext cx="9144001" cy="6876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"/>
          <a:stretch/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ocuments\Banca mondiala proiect\Evenimente\09_12_24_deschidere centre\Slide_show\Training-uri\Biosafety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087"/>
          <a:stretch/>
        </p:blipFill>
        <p:spPr>
          <a:xfrm>
            <a:off x="-14651" y="152636"/>
            <a:ext cx="9173302" cy="6705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Documents\Banca mondiala proiect\Evenimente\09_12_24_deschidere centre\Slide_show\Training-uri\Biosafety_2.jpg"/>
          <p:cNvPicPr>
            <a:picLocks noChangeAspect="1" noChangeArrowheads="1"/>
          </p:cNvPicPr>
          <p:nvPr/>
        </p:nvPicPr>
        <p:blipFill rotWithShape="1">
          <a:blip r:embed="rId2" cstate="print"/>
          <a:srcRect l="8039" r="2559"/>
          <a:stretch/>
        </p:blipFill>
        <p:spPr bwMode="auto">
          <a:xfrm>
            <a:off x="-52758" y="0"/>
            <a:ext cx="9196758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doors dir="vert"/>
      </p:transition>
    </mc:Choice>
    <mc:Fallback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ocuments\Banca mondiala proiect\Evenimente\09_12_24_deschidere centre\Slide_show\Training-uri\Biosafety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\Banca mondiala proiect\Evenimente\09_12_24_deschidere centre\Slide_show\Training-uri\Biosafety_4.jpg"/>
          <p:cNvPicPr>
            <a:picLocks noChangeAspect="1" noChangeArrowheads="1"/>
          </p:cNvPicPr>
          <p:nvPr/>
        </p:nvPicPr>
        <p:blipFill rotWithShape="1">
          <a:blip r:embed="rId2"/>
          <a:srcRect l="4298" r="7080"/>
          <a:stretch/>
        </p:blipFill>
        <p:spPr bwMode="auto">
          <a:xfrm>
            <a:off x="0" y="0"/>
            <a:ext cx="9144000" cy="68787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gallery dir="l"/>
      </p:transition>
    </mc:Choice>
    <mc:Fallback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Documents\Banca mondiala proiect\Evenimente\09_12_24_deschidere centre\Slide_show\Training-uri\Biosecurity.jpg"/>
          <p:cNvPicPr>
            <a:picLocks noChangeAspect="1" noChangeArrowheads="1"/>
          </p:cNvPicPr>
          <p:nvPr/>
        </p:nvPicPr>
        <p:blipFill rotWithShape="1">
          <a:blip r:embed="rId2" cstate="print"/>
          <a:srcRect l="5113"/>
          <a:stretch/>
        </p:blipFill>
        <p:spPr bwMode="auto">
          <a:xfrm>
            <a:off x="-1248" y="432632"/>
            <a:ext cx="9145247" cy="64253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Documents\Banca mondiala proiect\Evenimente\09_12_24_deschidere centre\Slide_show\Training-uri\Biosecurit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doors dir="vert"/>
      </p:transition>
    </mc:Choice>
    <mc:Fallback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ec.gov.md/sites/default/files/content_images/445203339_768215805492960_1269728667373482611_n_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1" y="764704"/>
            <a:ext cx="9142175" cy="6093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4D734D-571D-4F66-BC90-237138526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1"/>
          <a:stretch/>
        </p:blipFill>
        <p:spPr>
          <a:xfrm>
            <a:off x="-1" y="-36432"/>
            <a:ext cx="9144001" cy="6894432"/>
          </a:xfrm>
        </p:spPr>
      </p:pic>
    </p:spTree>
    <p:extLst>
      <p:ext uri="{BB962C8B-B14F-4D97-AF65-F5344CB8AC3E}">
        <p14:creationId xmlns:p14="http://schemas.microsoft.com/office/powerpoint/2010/main" val="20297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ocuments\Banca mondiala proiect\Evenimente\09_12_24_deschidere centre\Slide_show\Training-uri\Biosecurity_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9"/>
          <a:stretch/>
        </p:blipFill>
        <p:spPr>
          <a:xfrm>
            <a:off x="0" y="-1"/>
            <a:ext cx="9144000" cy="6894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Documents\Banca mondiala proiect\Evenimente\09_12_24_deschidere centre\Slide_show\Training-uri\Biosecurity_4.jpg"/>
          <p:cNvPicPr>
            <a:picLocks noChangeAspect="1" noChangeArrowheads="1"/>
          </p:cNvPicPr>
          <p:nvPr/>
        </p:nvPicPr>
        <p:blipFill rotWithShape="1">
          <a:blip r:embed="rId2"/>
          <a:srcRect r="3538"/>
          <a:stretch/>
        </p:blipFill>
        <p:spPr bwMode="auto">
          <a:xfrm>
            <a:off x="11933" y="538403"/>
            <a:ext cx="9144000" cy="63195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warp dir="in"/>
      </p:transition>
    </mc:Choice>
    <mc:Fallback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ocuments\Banca mondiala proiect\Evenimente\09_12_24_deschidere centre\Slide_show\Training-uri\ISO_calitatea activitatii de laborator_1.jpg"/>
          <p:cNvPicPr>
            <a:picLocks noChangeAspect="1" noChangeArrowheads="1"/>
          </p:cNvPicPr>
          <p:nvPr/>
        </p:nvPicPr>
        <p:blipFill rotWithShape="1">
          <a:blip r:embed="rId2"/>
          <a:srcRect l="5407"/>
          <a:stretch/>
        </p:blipFill>
        <p:spPr bwMode="auto">
          <a:xfrm>
            <a:off x="0" y="390929"/>
            <a:ext cx="9202400" cy="64693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4"/>
          <a:stretch/>
        </p:blipFill>
        <p:spPr>
          <a:xfrm>
            <a:off x="-1" y="0"/>
            <a:ext cx="91712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9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4325"/>
          <a:stretch/>
        </p:blipFill>
        <p:spPr>
          <a:xfrm>
            <a:off x="0" y="254837"/>
            <a:ext cx="9144000" cy="66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94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95"/>
            <a:ext cx="9144000" cy="60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3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Documents\Banca mondiala proiect\Evenimente\09_12_24_deschidere centre\Slide_show\Training-uri\ISO-9001-2025 in laborato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Documents\Banca mondiala proiect\Evenimente\09_12_24_deschidere centre\Slide_show\Training-uri\OPI rezultate din cercetare_studenti masteranz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Documents\Banca mondiala proiect\Evenimente\09_12_24_deschidere centre\Slide_show\Training-uri\Valorificarea rez cercetarii_studenti masteranz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warp dir="in"/>
      </p:transition>
    </mc:Choice>
    <mc:Fallback xmlns="">
      <p:transition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mec.gov.md/sites/default/files/content_images/448496203_780030774311463_8727593353146968832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758799"/>
            <a:ext cx="9144000" cy="60945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ec.gov.md/sites/default/files/content_images/448537873_780030820978125_7183969580601236509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783099"/>
            <a:ext cx="9144000" cy="60945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894"/>
            <a:ext cx="9144000" cy="610410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mec.gov.md/sites/default/files/content_images/448644290_780030800978127_3089641531631119461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8619"/>
          <a:stretch/>
        </p:blipFill>
        <p:spPr bwMode="auto">
          <a:xfrm>
            <a:off x="0" y="188641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window dir="vert"/>
      </p:transition>
    </mc:Choice>
    <mc:Fallback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Documents\Banca mondiala proiect\Evenimente\09_12_24_deschidere centre\Slide_show\Training-uri\Dreptul de autor_studenti si masteranzi.jpg"/>
          <p:cNvPicPr>
            <a:picLocks noChangeAspect="1" noChangeArrowheads="1"/>
          </p:cNvPicPr>
          <p:nvPr/>
        </p:nvPicPr>
        <p:blipFill rotWithShape="1">
          <a:blip r:embed="rId2"/>
          <a:srcRect t="21062"/>
          <a:stretch/>
        </p:blipFill>
        <p:spPr bwMode="auto">
          <a:xfrm>
            <a:off x="239242" y="0"/>
            <a:ext cx="8665516" cy="68403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88101"/>
            <a:ext cx="7200800" cy="3124201"/>
          </a:xfrm>
        </p:spPr>
        <p:txBody>
          <a:bodyPr>
            <a:no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 mulțumim!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ownloads\Banner Centru de medicină Moleculară 1200x800-01.jpg">
            <a:extLst>
              <a:ext uri="{FF2B5EF4-FFF2-40B4-BE49-F238E27FC236}">
                <a16:creationId xmlns:a16="http://schemas.microsoft.com/office/drawing/2014/main" id="{A79BF7B5-4F95-4CEB-A03E-A5F9D32F0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76732"/>
          <a:stretch/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81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r="2943"/>
          <a:stretch/>
        </p:blipFill>
        <p:spPr>
          <a:xfrm>
            <a:off x="-1" y="0"/>
            <a:ext cx="915256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conveyor dir="l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79"/>
          <a:stretch/>
        </p:blipFill>
        <p:spPr>
          <a:xfrm>
            <a:off x="-1" y="-1"/>
            <a:ext cx="916461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prism isInverted="1"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71</Words>
  <Application>Microsoft Office PowerPoint</Application>
  <PresentationFormat>On-screen Show (4:3)</PresentationFormat>
  <Paragraphs>7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  <vt:variant>
        <vt:lpstr>Custom Shows</vt:lpstr>
      </vt:variant>
      <vt:variant>
        <vt:i4>1</vt:i4>
      </vt:variant>
    </vt:vector>
  </HeadingPairs>
  <TitlesOfParts>
    <vt:vector size="77" baseType="lpstr">
      <vt:lpstr>Arial</vt:lpstr>
      <vt:lpstr>Century Gothic</vt:lpstr>
      <vt:lpstr>Wingdings 3</vt:lpstr>
      <vt:lpstr>Slice</vt:lpstr>
      <vt:lpstr>PowerPoint Presentation</vt:lpstr>
      <vt:lpstr>Lansarea proiectului  „Fortificarea educației prin cercetare în medicină în cadrul Universității de Stat  de Medicină și Farmacie  „Nicolae Testemițanu”  din Republica Moldova,  FORCE_Med”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Raportarea rezultatelor proiectului misiunii  Băncii Mondiale</vt:lpstr>
      <vt:lpstr>PowerPoint Presentation</vt:lpstr>
      <vt:lpstr>PowerPoint Presentation</vt:lpstr>
      <vt:lpstr>Renovarea și  adaptarea spațiilor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Dotarea laboratoarelor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Instalarea echipamentului  și organizarea  instruirilor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Desfășurarea Trainingurilor  pentru personal  și beneficiari de studii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Vă mulțumim!</vt:lpstr>
      <vt:lpstr>Custom Show 1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55</cp:revision>
  <dcterms:created xsi:type="dcterms:W3CDTF">2024-12-06T05:18:49Z</dcterms:created>
  <dcterms:modified xsi:type="dcterms:W3CDTF">2024-12-10T16:19:26Z</dcterms:modified>
</cp:coreProperties>
</file>