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8" r:id="rId2"/>
  </p:sldMasterIdLst>
  <p:notesMasterIdLst>
    <p:notesMasterId r:id="rId6"/>
  </p:notes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2E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9" d="100"/>
          <a:sy n="159" d="100"/>
        </p:scale>
        <p:origin x="1860" y="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70236-ED6C-4AE4-8D67-994F12AADC2D}" type="datetimeFigureOut">
              <a:rPr lang="en-US" smtClean="0"/>
              <a:t>15-Jan-24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8189A-F7F0-42E3-B7A2-0D59EB468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171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B8B6-4221-41F3-B5B4-1EDF75995AAA}" type="datetime1">
              <a:rPr lang="en-US" smtClean="0"/>
              <a:t>15-Jan-24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32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B8B6-4221-41F3-B5B4-1EDF75995AAA}" type="datetime1">
              <a:rPr lang="en-US" smtClean="0"/>
              <a:t>15-Jan-24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013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87624" y="274638"/>
            <a:ext cx="7499176" cy="9221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D875-C091-49D1-80B8-B0023DC1F869}" type="datetime1">
              <a:rPr lang="en-US" smtClean="0"/>
              <a:t>15-Jan-24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1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2EBD0-B8AA-4386-99AC-83F2AE3F118F}" type="datetime1">
              <a:rPr lang="en-US" smtClean="0"/>
              <a:t>15-Jan-24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92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6899-BC84-4FBE-A8FB-A2BB417F93F2}" type="datetime1">
              <a:rPr lang="en-US" smtClean="0"/>
              <a:t>15-Jan-24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868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E916-4AD4-4D93-A84D-8B225487AAD9}" type="datetime1">
              <a:rPr lang="en-US" smtClean="0"/>
              <a:t>15-Jan-24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85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D58F-02F2-4212-9E4D-3366FC358C34}" type="datetime1">
              <a:rPr lang="en-US" smtClean="0"/>
              <a:t>15-Jan-24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93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F3B1-535A-4FBF-8D2B-4E990B9FB4B2}" type="datetime1">
              <a:rPr lang="en-US" smtClean="0"/>
              <a:t>15-Jan-24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36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3008313" cy="1162050"/>
          </a:xfrm>
        </p:spPr>
        <p:txBody>
          <a:bodyPr anchor="t"/>
          <a:lstStyle>
            <a:lvl1pPr algn="l">
              <a:defRPr sz="2000" b="1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64904"/>
            <a:ext cx="3008313" cy="356125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0C42-17AC-41A0-BBAE-4CB9CB700E30}" type="datetime1">
              <a:rPr lang="en-US" smtClean="0"/>
              <a:t>15-Jan-24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5438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12775"/>
            <a:ext cx="5486400" cy="33147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5ABC-A215-47B5-BD07-C845DDED6E86}" type="datetime1">
              <a:rPr lang="en-US" smtClean="0"/>
              <a:t>15-Jan-24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6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87624" y="274638"/>
            <a:ext cx="7499176" cy="9221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D875-C091-49D1-80B8-B0023DC1F869}" type="datetime1">
              <a:rPr lang="en-US" smtClean="0"/>
              <a:t>15-Jan-24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23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2EBD0-B8AA-4386-99AC-83F2AE3F118F}" type="datetime1">
              <a:rPr lang="en-US" smtClean="0"/>
              <a:t>15-Jan-24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922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6899-BC84-4FBE-A8FB-A2BB417F93F2}" type="datetime1">
              <a:rPr lang="en-US" smtClean="0"/>
              <a:t>15-Jan-24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78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E916-4AD4-4D93-A84D-8B225487AAD9}" type="datetime1">
              <a:rPr lang="en-US" smtClean="0"/>
              <a:t>15-Jan-24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215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D58F-02F2-4212-9E4D-3366FC358C34}" type="datetime1">
              <a:rPr lang="en-US" smtClean="0"/>
              <a:t>15-Jan-24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28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F3B1-535A-4FBF-8D2B-4E990B9FB4B2}" type="datetime1">
              <a:rPr lang="en-US" smtClean="0"/>
              <a:t>15-Jan-24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882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3008313" cy="1162050"/>
          </a:xfrm>
        </p:spPr>
        <p:txBody>
          <a:bodyPr anchor="t"/>
          <a:lstStyle>
            <a:lvl1pPr algn="l">
              <a:defRPr sz="2000" b="1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64904"/>
            <a:ext cx="3008313" cy="356125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0C42-17AC-41A0-BBAE-4CB9CB700E30}" type="datetime1">
              <a:rPr lang="en-US" smtClean="0"/>
              <a:t>15-Jan-24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993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12775"/>
            <a:ext cx="5486400" cy="33147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5ABC-A215-47B5-BD07-C845DDED6E86}" type="datetime1">
              <a:rPr lang="en-US" smtClean="0"/>
              <a:t>15-Jan-24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07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9844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1CA95-A318-4E99-B906-3F8824378E38}" type="datetime1">
              <a:rPr lang="en-US" smtClean="0"/>
              <a:t>15-Jan-24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237" y="143775"/>
            <a:ext cx="648072" cy="986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676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bg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002060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002060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2060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2060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2060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9844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1CA95-A318-4E99-B906-3F8824378E38}" type="datetime1">
              <a:rPr lang="en-US" smtClean="0"/>
              <a:t>15-Jan-24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237" y="149676"/>
            <a:ext cx="648072" cy="974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636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bg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002060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002060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2060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2060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2060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2D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827584" y="2276872"/>
            <a:ext cx="7772400" cy="1470025"/>
          </a:xfrm>
        </p:spPr>
        <p:txBody>
          <a:bodyPr>
            <a:normAutofit/>
          </a:bodyPr>
          <a:lstStyle/>
          <a:p>
            <a:r>
              <a:rPr lang="ru-RU" sz="3600" cap="all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Название презентации</a:t>
            </a:r>
            <a:endParaRPr lang="en-US" sz="3600" cap="all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148064" y="4437112"/>
            <a:ext cx="3382144" cy="144016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ru-RU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Фамилия</a:t>
            </a:r>
            <a:r>
              <a:rPr lang="ro-RO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Имя</a:t>
            </a:r>
            <a:r>
              <a:rPr lang="ro-RO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u-RU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ученая степень и звание,  должность</a:t>
            </a:r>
            <a:r>
              <a:rPr lang="ro-RO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академический </a:t>
            </a:r>
            <a:r>
              <a:rPr lang="ru-RU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статус</a:t>
            </a:r>
            <a:r>
              <a:rPr lang="ro-RO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напр. студент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врач-резидент,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докторант</a:t>
            </a:r>
            <a:r>
              <a:rPr lang="ro-RO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название </a:t>
            </a:r>
            <a:r>
              <a:rPr lang="ru-RU" alt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подразделения университета</a:t>
            </a:r>
            <a:r>
              <a:rPr lang="ru-RU" altLang="ru-RU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ru-RU" sz="20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000" y="536206"/>
            <a:ext cx="7200000" cy="663356"/>
          </a:xfrm>
          <a:prstGeom prst="rect">
            <a:avLst/>
          </a:prstGeom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43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679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12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ody text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ody text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</TotalTime>
  <Words>29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Cambria</vt:lpstr>
      <vt:lpstr>Times New Roman</vt:lpstr>
      <vt:lpstr>Office Theme</vt:lpstr>
      <vt:lpstr>1_Office Theme</vt:lpstr>
      <vt:lpstr>Название презентации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RePack by Diakov</cp:lastModifiedBy>
  <cp:revision>29</cp:revision>
  <dcterms:created xsi:type="dcterms:W3CDTF">2015-07-31T10:46:20Z</dcterms:created>
  <dcterms:modified xsi:type="dcterms:W3CDTF">2024-01-15T09:31:58Z</dcterms:modified>
</cp:coreProperties>
</file>