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6"/>
  </p:notesMasterIdLst>
  <p:sldIdLst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7527" autoAdjust="0"/>
  </p:normalViewPr>
  <p:slideViewPr>
    <p:cSldViewPr>
      <p:cViewPr varScale="1">
        <p:scale>
          <a:sx n="168" d="100"/>
          <a:sy n="168" d="100"/>
        </p:scale>
        <p:origin x="1600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19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0236-ED6C-4AE4-8D67-994F12AADC2D}" type="datetimeFigureOut">
              <a:rPr lang="en-US" smtClean="0"/>
              <a:t>15-Jan-24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8189A-F7F0-42E3-B7A2-0D59EB468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7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o-RO" b="1" i="0" dirty="0" smtClean="0"/>
              <a:t>De ex. </a:t>
            </a:r>
          </a:p>
          <a:p>
            <a:pPr algn="l"/>
            <a:r>
              <a:rPr lang="ro-RO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 Ciolacu,</a:t>
            </a:r>
            <a:endParaRPr lang="en-US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 smtClean="0">
                <a:solidFill>
                  <a:schemeClr val="bg1"/>
                </a:solidFill>
              </a:rPr>
              <a:t>d</a:t>
            </a:r>
            <a:r>
              <a:rPr lang="ro-RO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hab. </a:t>
            </a:r>
            <a:r>
              <a:rPr lang="ro-RO" i="0" dirty="0" smtClean="0">
                <a:solidFill>
                  <a:schemeClr val="bg1"/>
                </a:solidFill>
              </a:rPr>
              <a:t>ș</a:t>
            </a:r>
            <a:r>
              <a:rPr lang="ro-RO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 med., profesor universitar,</a:t>
            </a:r>
          </a:p>
          <a:p>
            <a:pPr algn="l"/>
            <a:r>
              <a:rPr lang="ro-RO" i="0" dirty="0" smtClean="0">
                <a:solidFill>
                  <a:schemeClr val="bg1"/>
                </a:solidFill>
              </a:rPr>
              <a:t>Catedra de anatomie a omului</a:t>
            </a:r>
          </a:p>
          <a:p>
            <a:pPr algn="l"/>
            <a:endParaRPr lang="ro-RO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 Balan,</a:t>
            </a:r>
            <a:endParaRPr lang="en-US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 smtClean="0">
                <a:solidFill>
                  <a:schemeClr val="bg1"/>
                </a:solidFill>
              </a:rPr>
              <a:t>d</a:t>
            </a:r>
            <a:r>
              <a:rPr lang="ro-RO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  <a:r>
              <a:rPr lang="ro-RO" i="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i="0" dirty="0" smtClean="0">
                <a:solidFill>
                  <a:schemeClr val="bg1"/>
                </a:solidFill>
              </a:rPr>
              <a:t>ș</a:t>
            </a:r>
            <a:r>
              <a:rPr lang="ro-RO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 med., conferențiar universitar,</a:t>
            </a:r>
          </a:p>
          <a:p>
            <a:pPr algn="l"/>
            <a:r>
              <a:rPr lang="ro-RO" i="0" dirty="0" smtClean="0">
                <a:solidFill>
                  <a:schemeClr val="bg1"/>
                </a:solidFill>
              </a:rPr>
              <a:t>Catedra de chirurgie</a:t>
            </a:r>
          </a:p>
          <a:p>
            <a:pPr algn="l"/>
            <a:endParaRPr lang="ro-RO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 Rusu,</a:t>
            </a:r>
            <a:endParaRPr lang="en-US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 smtClean="0">
                <a:solidFill>
                  <a:schemeClr val="bg1"/>
                </a:solidFill>
              </a:rPr>
              <a:t>asistent </a:t>
            </a:r>
            <a:r>
              <a:rPr lang="ro-RO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universitar,</a:t>
            </a:r>
          </a:p>
          <a:p>
            <a:pPr algn="l"/>
            <a:r>
              <a:rPr lang="ro-RO" i="0" dirty="0" smtClean="0">
                <a:solidFill>
                  <a:schemeClr val="bg1"/>
                </a:solidFill>
              </a:rPr>
              <a:t>Catedra de biochimie</a:t>
            </a:r>
          </a:p>
          <a:p>
            <a:pPr algn="l"/>
            <a:endParaRPr lang="ro-RO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Mihai</a:t>
            </a:r>
            <a:r>
              <a:rPr lang="ro-RO" i="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Boldescu,</a:t>
            </a:r>
          </a:p>
          <a:p>
            <a:pPr algn="l"/>
            <a:r>
              <a:rPr lang="ro-RO" i="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student, anul II,</a:t>
            </a:r>
          </a:p>
          <a:p>
            <a:pPr algn="l"/>
            <a:r>
              <a:rPr lang="ro-RO" i="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Facultatea de Medicină nr. 1</a:t>
            </a:r>
          </a:p>
          <a:p>
            <a:pPr algn="l"/>
            <a:endParaRPr lang="ro-RO" i="0" baseline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Radu Dabija</a:t>
            </a:r>
            <a:r>
              <a:rPr lang="ro-RO" i="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ro-RO" i="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student-doctorand, anul I,</a:t>
            </a:r>
          </a:p>
          <a:p>
            <a:pPr algn="l"/>
            <a:r>
              <a:rPr lang="ro-RO" i="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Cardiologie,</a:t>
            </a:r>
          </a:p>
          <a:p>
            <a:pPr algn="l"/>
            <a:r>
              <a:rPr lang="ro-RO" i="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Școala doctorală în domeniul </a:t>
            </a:r>
          </a:p>
          <a:p>
            <a:pPr algn="l"/>
            <a:r>
              <a:rPr lang="ro-RO" i="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științe medicale</a:t>
            </a:r>
          </a:p>
          <a:p>
            <a:pPr algn="l"/>
            <a:endParaRPr lang="ro-RO" i="0" baseline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Lucia Foca,</a:t>
            </a:r>
          </a:p>
          <a:p>
            <a:pPr algn="l"/>
            <a:r>
              <a:rPr lang="ro-RO" i="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medic-rezident, anul III,</a:t>
            </a:r>
          </a:p>
          <a:p>
            <a:pPr algn="l"/>
            <a:r>
              <a:rPr lang="ro-RO" i="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Chirurgie generală,</a:t>
            </a:r>
          </a:p>
          <a:p>
            <a:pPr algn="l"/>
            <a:r>
              <a:rPr lang="ro-RO" i="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Facultatea de Rezidențiat</a:t>
            </a:r>
            <a:endParaRPr lang="en-US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8189A-F7F0-42E3-B7A2-0D59EB4687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2D2E83"/>
                </a:solidFill>
              </a:defRPr>
            </a:lvl1pPr>
          </a:lstStyle>
          <a:p>
            <a:r>
              <a:rPr lang="ro-RO" dirty="0" smtClean="0"/>
              <a:t>TITLUL PREZENTĂRII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2040" y="4102100"/>
            <a:ext cx="3952528" cy="191918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200" b="0" i="0" baseline="0">
                <a:solidFill>
                  <a:srgbClr val="2D2E8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dirty="0" smtClean="0"/>
              <a:t>Nume și Prenume,</a:t>
            </a:r>
          </a:p>
          <a:p>
            <a:r>
              <a:rPr lang="ro-RO" dirty="0" smtClean="0"/>
              <a:t>gradul științific și titlul didactic,</a:t>
            </a:r>
          </a:p>
          <a:p>
            <a:r>
              <a:rPr lang="ro-RO" dirty="0" smtClean="0"/>
              <a:t>funcția/statutul (de ex. student),</a:t>
            </a:r>
          </a:p>
          <a:p>
            <a:r>
              <a:rPr lang="ro-RO" dirty="0" smtClean="0"/>
              <a:t>denumirea subdiviziunii universitare/facultății/specialității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B8B6-4221-41F3-B5B4-1EDF75995AAA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206305" y="155984"/>
            <a:ext cx="7937695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ts val="3200"/>
              </a:lnSpc>
            </a:pPr>
            <a:r>
              <a:rPr lang="ro-RO" sz="2400" dirty="0" smtClean="0"/>
              <a:t>UNIVERSITATEA</a:t>
            </a:r>
            <a:r>
              <a:rPr lang="ro-RO" sz="2400" baseline="0" dirty="0" smtClean="0"/>
              <a:t> DE STAT DE MEDICINĂ ȘI FARMACIE „NICOLAE TESTEMIȚANU DIN REPUBLICA MOLDOVA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6732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2D2E83"/>
                </a:solidFill>
              </a:defRPr>
            </a:lvl1pPr>
          </a:lstStyle>
          <a:p>
            <a:r>
              <a:rPr lang="ro-RO" dirty="0" smtClean="0"/>
              <a:t>TITLUL PREZENTĂRII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2040" y="4102100"/>
            <a:ext cx="3952528" cy="191918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200" b="0" i="0" baseline="0">
                <a:solidFill>
                  <a:srgbClr val="2D2E8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dirty="0" smtClean="0"/>
              <a:t>Nume și Prenume,</a:t>
            </a:r>
          </a:p>
          <a:p>
            <a:r>
              <a:rPr lang="ro-RO" dirty="0" smtClean="0"/>
              <a:t>gradul științific și titlul didactic,</a:t>
            </a:r>
          </a:p>
          <a:p>
            <a:r>
              <a:rPr lang="ro-RO" dirty="0" smtClean="0"/>
              <a:t>funcția/statutul (de ex. student),</a:t>
            </a:r>
          </a:p>
          <a:p>
            <a:r>
              <a:rPr lang="ro-RO" dirty="0" smtClean="0"/>
              <a:t>denumirea subdiviziunii universitare/facultății/specialității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B8B6-4221-41F3-B5B4-1EDF75995AAA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206305" y="155984"/>
            <a:ext cx="7937695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ts val="3200"/>
              </a:lnSpc>
            </a:pPr>
            <a:r>
              <a:rPr lang="ro-RO" sz="2400" dirty="0" smtClean="0"/>
              <a:t>UNIVERSITATEA</a:t>
            </a:r>
            <a:r>
              <a:rPr lang="ro-RO" sz="2400" baseline="0" dirty="0" smtClean="0"/>
              <a:t> DE STAT DE MEDICINĂ ȘI FARMACIE „NICOLAE TESTEMIȚANU DIN REPUBLICA MOLDOVA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070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idx="4294967295" hasCustomPrompt="1"/>
          </p:nvPr>
        </p:nvSpPr>
        <p:spPr>
          <a:xfrm>
            <a:off x="1187624" y="0"/>
            <a:ext cx="7956376" cy="1196752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ro-RO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TITLUL DIAPOZITIVULUI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567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rgbClr val="2D2E8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dirty="0" smtClean="0"/>
              <a:t>TITLUL DIAPOZITIVULUI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406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6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6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259632" y="44624"/>
            <a:ext cx="7884368" cy="1143000"/>
          </a:xfrm>
        </p:spPr>
        <p:txBody>
          <a:bodyPr/>
          <a:lstStyle/>
          <a:p>
            <a:r>
              <a:rPr lang="ro-RO" dirty="0" smtClean="0"/>
              <a:t>TITLUL </a:t>
            </a:r>
            <a:r>
              <a:rPr lang="en-US" dirty="0" smtClean="0"/>
              <a:t>DIAPOZITIVULUI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68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59632" y="72232"/>
            <a:ext cx="7884368" cy="1143000"/>
          </a:xfrm>
        </p:spPr>
        <p:txBody>
          <a:bodyPr/>
          <a:lstStyle/>
          <a:p>
            <a:r>
              <a:rPr lang="ro-RO" dirty="0" smtClean="0"/>
              <a:t>TITLUL </a:t>
            </a:r>
            <a:r>
              <a:rPr lang="en-US" dirty="0" smtClean="0"/>
              <a:t>DIAPOZITIVULUI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6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59632" y="17342"/>
            <a:ext cx="7884368" cy="1143000"/>
          </a:xfrm>
        </p:spPr>
        <p:txBody>
          <a:bodyPr/>
          <a:lstStyle/>
          <a:p>
            <a:r>
              <a:rPr lang="ro-RO" dirty="0" smtClean="0"/>
              <a:t>TITLUL </a:t>
            </a:r>
            <a:r>
              <a:rPr lang="en-US" dirty="0" smtClean="0"/>
              <a:t>DIAPOZITIVULUI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54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30846"/>
            <a:ext cx="5111750" cy="4795317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dirty="0" smtClean="0"/>
              <a:t>TITLUL DIAPOZITIVULUI</a:t>
            </a:r>
            <a:endParaRPr lang="ru-RU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395536" y="1330846"/>
            <a:ext cx="3179514" cy="874018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340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dirty="0" smtClean="0"/>
              <a:t>TITLUL DIAPOZITIVULUI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889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o-RO" dirty="0" smtClean="0"/>
              <a:t>TITLUL </a:t>
            </a:r>
            <a:r>
              <a:rPr lang="en-US" dirty="0" smtClean="0"/>
              <a:t>DIAPOZITIVULUI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69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idx="4294967295" hasCustomPrompt="1"/>
          </p:nvPr>
        </p:nvSpPr>
        <p:spPr>
          <a:xfrm>
            <a:off x="1187624" y="0"/>
            <a:ext cx="7956376" cy="1196752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ro-RO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TITLUL DIAPOZITIVULUI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3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rgbClr val="2D2E8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dirty="0" smtClean="0"/>
              <a:t>TITLUL DIAPOZITIVULUI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922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6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6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259632" y="44624"/>
            <a:ext cx="7884368" cy="1143000"/>
          </a:xfrm>
        </p:spPr>
        <p:txBody>
          <a:bodyPr/>
          <a:lstStyle/>
          <a:p>
            <a:r>
              <a:rPr lang="ro-RO" dirty="0" smtClean="0"/>
              <a:t>TITLUL </a:t>
            </a:r>
            <a:r>
              <a:rPr lang="en-US" dirty="0" smtClean="0"/>
              <a:t>DIAPOZITIVULUI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7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59632" y="72232"/>
            <a:ext cx="7884368" cy="1143000"/>
          </a:xfrm>
        </p:spPr>
        <p:txBody>
          <a:bodyPr/>
          <a:lstStyle/>
          <a:p>
            <a:r>
              <a:rPr lang="ro-RO" dirty="0" smtClean="0"/>
              <a:t>TITLUL </a:t>
            </a:r>
            <a:r>
              <a:rPr lang="en-US" dirty="0" smtClean="0"/>
              <a:t>DIAPOZITIVULUI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15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59632" y="17342"/>
            <a:ext cx="7884368" cy="1143000"/>
          </a:xfrm>
        </p:spPr>
        <p:txBody>
          <a:bodyPr/>
          <a:lstStyle/>
          <a:p>
            <a:r>
              <a:rPr lang="ro-RO" dirty="0" smtClean="0"/>
              <a:t>TITLUL </a:t>
            </a:r>
            <a:r>
              <a:rPr lang="en-US" dirty="0" smtClean="0"/>
              <a:t>DIAPOZITIVULUI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28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30846"/>
            <a:ext cx="5111750" cy="4795317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dirty="0" smtClean="0"/>
              <a:t>TITLUL DIAPOZITIVULUI</a:t>
            </a:r>
            <a:endParaRPr lang="ru-RU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395536" y="1330846"/>
            <a:ext cx="3179514" cy="874018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99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dirty="0" smtClean="0"/>
              <a:t>TITLUL DIAPOZITIVULUI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507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o-RO" dirty="0" smtClean="0"/>
              <a:t>TITLUL </a:t>
            </a:r>
            <a:r>
              <a:rPr lang="en-US" dirty="0" smtClean="0"/>
              <a:t>DIAPOZITIVULUI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82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84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5433" y="116632"/>
            <a:ext cx="78843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CA95-A318-4E99-B906-3F8824378E38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662191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84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5433" y="116632"/>
            <a:ext cx="78843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CA95-A318-4E99-B906-3F8824378E38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0979"/>
            <a:ext cx="662191" cy="99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4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D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>
            <a:normAutofit/>
          </a:bodyPr>
          <a:lstStyle/>
          <a:p>
            <a:r>
              <a:rPr lang="ro-RO" sz="3600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Titlul prezentării</a:t>
            </a:r>
            <a:endParaRPr lang="en-US" sz="3600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004048" y="4221088"/>
            <a:ext cx="3744416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i="1" dirty="0" err="1" smtClean="0">
                <a:solidFill>
                  <a:schemeClr val="bg1"/>
                </a:solidFill>
              </a:rPr>
              <a:t>Prenume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ro-RO" i="1" dirty="0" smtClean="0">
                <a:solidFill>
                  <a:schemeClr val="bg1"/>
                </a:solidFill>
              </a:rPr>
              <a:t>și </a:t>
            </a:r>
            <a:r>
              <a:rPr lang="en-US" i="1" dirty="0" err="1" smtClean="0">
                <a:solidFill>
                  <a:schemeClr val="bg1"/>
                </a:solidFill>
              </a:rPr>
              <a:t>Nume</a:t>
            </a:r>
            <a:r>
              <a:rPr lang="ro-RO" i="1" dirty="0" smtClean="0">
                <a:solidFill>
                  <a:schemeClr val="bg1"/>
                </a:solidFill>
              </a:rPr>
              <a:t>,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/>
            <a:r>
              <a:rPr lang="en-US" i="1" dirty="0" err="1" smtClean="0">
                <a:solidFill>
                  <a:schemeClr val="bg1"/>
                </a:solidFill>
              </a:rPr>
              <a:t>titlul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știinţific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și</a:t>
            </a:r>
            <a:r>
              <a:rPr lang="en-US" i="1" dirty="0" smtClean="0">
                <a:solidFill>
                  <a:schemeClr val="bg1"/>
                </a:solidFill>
              </a:rPr>
              <a:t> didactic,</a:t>
            </a:r>
          </a:p>
          <a:p>
            <a:pPr algn="l"/>
            <a:r>
              <a:rPr lang="en-US" i="1" dirty="0" err="1" smtClean="0">
                <a:solidFill>
                  <a:schemeClr val="bg1"/>
                </a:solidFill>
              </a:rPr>
              <a:t>funcţia</a:t>
            </a:r>
            <a:r>
              <a:rPr lang="en-US" i="1" dirty="0" smtClean="0">
                <a:solidFill>
                  <a:schemeClr val="bg1"/>
                </a:solidFill>
              </a:rPr>
              <a:t>/</a:t>
            </a:r>
            <a:r>
              <a:rPr lang="en-US" i="1" dirty="0" err="1" smtClean="0">
                <a:solidFill>
                  <a:schemeClr val="bg1"/>
                </a:solidFill>
              </a:rPr>
              <a:t>statutul</a:t>
            </a:r>
            <a:r>
              <a:rPr lang="ro-RO" i="1" dirty="0" smtClean="0">
                <a:solidFill>
                  <a:schemeClr val="bg1"/>
                </a:solidFill>
              </a:rPr>
              <a:t> academic, anul de studii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endParaRPr lang="ro-RO" i="1" dirty="0" smtClean="0">
              <a:solidFill>
                <a:schemeClr val="bg1"/>
              </a:solidFill>
            </a:endParaRPr>
          </a:p>
          <a:p>
            <a:pPr algn="l"/>
            <a:r>
              <a:rPr lang="en-US" i="1" dirty="0" smtClean="0">
                <a:solidFill>
                  <a:schemeClr val="bg1"/>
                </a:solidFill>
              </a:rPr>
              <a:t>(</a:t>
            </a:r>
            <a:r>
              <a:rPr lang="ro-RO" i="1" dirty="0" smtClean="0">
                <a:solidFill>
                  <a:schemeClr val="bg1"/>
                </a:solidFill>
              </a:rPr>
              <a:t>de ex. </a:t>
            </a:r>
            <a:r>
              <a:rPr lang="ro-RO" i="1" dirty="0">
                <a:solidFill>
                  <a:schemeClr val="bg1"/>
                </a:solidFill>
              </a:rPr>
              <a:t>s</a:t>
            </a:r>
            <a:r>
              <a:rPr lang="en-US" i="1" dirty="0" err="1" smtClean="0">
                <a:solidFill>
                  <a:schemeClr val="bg1"/>
                </a:solidFill>
              </a:rPr>
              <a:t>tudent</a:t>
            </a:r>
            <a:r>
              <a:rPr lang="ro-RO" i="1" dirty="0" smtClean="0">
                <a:solidFill>
                  <a:schemeClr val="bg1"/>
                </a:solidFill>
              </a:rPr>
              <a:t>, medic-rezident, student-doctorand, anul II</a:t>
            </a:r>
            <a:r>
              <a:rPr lang="en-US" i="1" dirty="0" smtClean="0">
                <a:solidFill>
                  <a:schemeClr val="bg1"/>
                </a:solidFill>
              </a:rPr>
              <a:t>),</a:t>
            </a:r>
          </a:p>
          <a:p>
            <a:pPr algn="l"/>
            <a:r>
              <a:rPr lang="ro-RO" i="1" dirty="0" smtClean="0">
                <a:solidFill>
                  <a:schemeClr val="bg1"/>
                </a:solidFill>
              </a:rPr>
              <a:t>d</a:t>
            </a:r>
            <a:r>
              <a:rPr lang="en-US" i="1" dirty="0" err="1" smtClean="0">
                <a:solidFill>
                  <a:schemeClr val="bg1"/>
                </a:solidFill>
              </a:rPr>
              <a:t>enumirea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subdiviziunii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universitare</a:t>
            </a:r>
            <a:r>
              <a:rPr lang="ro-RO" i="1" dirty="0" smtClean="0">
                <a:solidFill>
                  <a:schemeClr val="bg1"/>
                </a:solidFill>
              </a:rPr>
              <a:t>/facultății/specialității</a:t>
            </a:r>
            <a:endParaRPr lang="en-US" i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476672"/>
            <a:ext cx="7200000" cy="80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4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05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ody text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ody text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127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Office Theme</vt:lpstr>
      <vt:lpstr>1_Office Theme</vt:lpstr>
      <vt:lpstr>Titlul prezentării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RePack by Diakov</cp:lastModifiedBy>
  <cp:revision>51</cp:revision>
  <dcterms:created xsi:type="dcterms:W3CDTF">2015-07-31T10:46:20Z</dcterms:created>
  <dcterms:modified xsi:type="dcterms:W3CDTF">2024-01-15T09:27:48Z</dcterms:modified>
</cp:coreProperties>
</file>