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sldIdLst>
    <p:sldId id="256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340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t>15-Jan-24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2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7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1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2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5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9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412776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0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0768"/>
            <a:ext cx="73152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2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t>15-Jan-24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t>15-Jan-24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t>15-Jan-24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412776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40768"/>
            <a:ext cx="73152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t>15-Jan-24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4" y="116632"/>
            <a:ext cx="648072" cy="97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499" y="274638"/>
            <a:ext cx="9998901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t>15-Jan-24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4" y="116632"/>
            <a:ext cx="648072" cy="98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600056" y="4077072"/>
            <a:ext cx="3382144" cy="156172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i="1" dirty="0" smtClean="0">
                <a:solidFill>
                  <a:schemeClr val="bg1"/>
                </a:solidFill>
              </a:rPr>
              <a:t>Surname </a:t>
            </a:r>
            <a:r>
              <a:rPr lang="ro-RO" i="1" dirty="0" smtClean="0">
                <a:solidFill>
                  <a:schemeClr val="bg1"/>
                </a:solidFill>
              </a:rPr>
              <a:t>and Last </a:t>
            </a:r>
            <a:r>
              <a:rPr lang="en-US" i="1" dirty="0" smtClean="0">
                <a:solidFill>
                  <a:schemeClr val="bg1"/>
                </a:solidFill>
              </a:rPr>
              <a:t>Name</a:t>
            </a:r>
            <a:r>
              <a:rPr lang="ro-RO" i="1" dirty="0" smtClean="0">
                <a:solidFill>
                  <a:schemeClr val="bg1"/>
                </a:solidFill>
              </a:rPr>
              <a:t>,</a:t>
            </a:r>
            <a:endParaRPr lang="en-US" i="1" dirty="0" smtClean="0">
              <a:solidFill>
                <a:schemeClr val="bg1"/>
              </a:solidFill>
            </a:endParaRPr>
          </a:p>
          <a:p>
            <a:pPr algn="l"/>
            <a:r>
              <a:rPr lang="ro-RO" i="1" dirty="0">
                <a:solidFill>
                  <a:schemeClr val="bg1"/>
                </a:solidFill>
              </a:rPr>
              <a:t>s</a:t>
            </a:r>
            <a:r>
              <a:rPr lang="en-US" i="1" dirty="0" err="1" smtClean="0">
                <a:solidFill>
                  <a:schemeClr val="bg1"/>
                </a:solidFill>
              </a:rPr>
              <a:t>cientific</a:t>
            </a:r>
            <a:r>
              <a:rPr lang="en-US" i="1" dirty="0" smtClean="0">
                <a:solidFill>
                  <a:schemeClr val="bg1"/>
                </a:solidFill>
              </a:rPr>
              <a:t> and </a:t>
            </a:r>
            <a:r>
              <a:rPr lang="en-US" i="1" dirty="0" err="1" smtClean="0">
                <a:solidFill>
                  <a:schemeClr val="bg1"/>
                </a:solidFill>
              </a:rPr>
              <a:t>didact</a:t>
            </a:r>
            <a:r>
              <a:rPr lang="ro-RO" i="1" dirty="0" smtClean="0">
                <a:solidFill>
                  <a:schemeClr val="bg1"/>
                </a:solidFill>
              </a:rPr>
              <a:t>i</a:t>
            </a:r>
            <a:r>
              <a:rPr lang="en-US" i="1" dirty="0" err="1" smtClean="0">
                <a:solidFill>
                  <a:schemeClr val="bg1"/>
                </a:solidFill>
              </a:rPr>
              <a:t>cal</a:t>
            </a:r>
            <a:r>
              <a:rPr lang="en-US" i="1" dirty="0" smtClean="0">
                <a:solidFill>
                  <a:schemeClr val="bg1"/>
                </a:solidFill>
              </a:rPr>
              <a:t> title,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function held</a:t>
            </a:r>
            <a:r>
              <a:rPr lang="ro-RO" i="1" dirty="0" smtClean="0">
                <a:solidFill>
                  <a:schemeClr val="bg1"/>
                </a:solidFill>
              </a:rPr>
              <a:t>/academic status, year of study (for </a:t>
            </a:r>
            <a:r>
              <a:rPr lang="ro-RO" i="1" smtClean="0">
                <a:solidFill>
                  <a:schemeClr val="bg1"/>
                </a:solidFill>
              </a:rPr>
              <a:t>ex. </a:t>
            </a:r>
            <a:r>
              <a:rPr lang="ro-RO" i="1" dirty="0">
                <a:solidFill>
                  <a:schemeClr val="bg1"/>
                </a:solidFill>
              </a:rPr>
              <a:t>s</a:t>
            </a:r>
            <a:r>
              <a:rPr lang="ro-RO" i="1" dirty="0" smtClean="0">
                <a:solidFill>
                  <a:schemeClr val="bg1"/>
                </a:solidFill>
              </a:rPr>
              <a:t>tudent, resident doctor, PhD student, </a:t>
            </a:r>
            <a:r>
              <a:rPr lang="ru-RU" altLang="ru-RU" i="1" dirty="0" err="1">
                <a:solidFill>
                  <a:schemeClr val="bg1"/>
                </a:solidFill>
              </a:rPr>
              <a:t>second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year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of</a:t>
            </a:r>
            <a:r>
              <a:rPr lang="ru-RU" altLang="ru-RU" i="1" dirty="0">
                <a:solidFill>
                  <a:schemeClr val="bg1"/>
                </a:solidFill>
              </a:rPr>
              <a:t> </a:t>
            </a:r>
            <a:r>
              <a:rPr lang="ru-RU" altLang="ru-RU" i="1" dirty="0" err="1">
                <a:solidFill>
                  <a:schemeClr val="bg1"/>
                </a:solidFill>
              </a:rPr>
              <a:t>studies</a:t>
            </a:r>
            <a:r>
              <a:rPr lang="ru-RU" altLang="ru-RU" sz="700" i="1" dirty="0">
                <a:solidFill>
                  <a:schemeClr val="bg1"/>
                </a:solidFill>
              </a:rPr>
              <a:t> </a:t>
            </a:r>
            <a:r>
              <a:rPr lang="ro-RO" i="1" dirty="0" smtClean="0">
                <a:solidFill>
                  <a:schemeClr val="bg1"/>
                </a:solidFill>
              </a:rPr>
              <a:t>)</a:t>
            </a:r>
            <a:r>
              <a:rPr lang="en-US" i="1" dirty="0" smtClean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i="1" dirty="0" smtClean="0">
                <a:solidFill>
                  <a:schemeClr val="bg1"/>
                </a:solidFill>
              </a:rPr>
              <a:t>Name of the Department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476671"/>
            <a:ext cx="7200000" cy="807786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1" y="102921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0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0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47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Office Theme</vt:lpstr>
      <vt:lpstr>1_Office Theme</vt:lpstr>
      <vt:lpstr>PRESENTATION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35</cp:revision>
  <dcterms:created xsi:type="dcterms:W3CDTF">2015-07-31T10:46:20Z</dcterms:created>
  <dcterms:modified xsi:type="dcterms:W3CDTF">2024-01-15T09:28:52Z</dcterms:modified>
</cp:coreProperties>
</file>