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1860" y="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70236-ED6C-4AE4-8D67-994F12AADC2D}" type="datetimeFigureOut">
              <a:rPr lang="en-US" smtClean="0"/>
              <a:t>15-Jan-24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8189A-F7F0-42E3-B7A2-0D59EB468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71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B8B6-4221-41F3-B5B4-1EDF75995AAA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32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B8B6-4221-41F3-B5B4-1EDF75995AAA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18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9221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D875-C091-49D1-80B8-B0023DC1F869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49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EBD0-B8AA-4386-99AC-83F2AE3F118F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59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6899-BC84-4FBE-A8FB-A2BB417F93F2}" type="datetime1">
              <a:rPr lang="en-US" smtClean="0"/>
              <a:t>15-Jan-24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42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E916-4AD4-4D93-A84D-8B225487AAD9}" type="datetime1">
              <a:rPr lang="en-US" smtClean="0"/>
              <a:t>15-Jan-24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94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D58F-02F2-4212-9E4D-3366FC358C34}" type="datetime1">
              <a:rPr lang="en-US" smtClean="0"/>
              <a:t>15-Jan-24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80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3B1-535A-4FBF-8D2B-4E990B9FB4B2}" type="datetime1">
              <a:rPr lang="en-US" smtClean="0"/>
              <a:t>15-Jan-24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04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08920"/>
            <a:ext cx="3008313" cy="34172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0C42-17AC-41A0-BBAE-4CB9CB700E30}" type="datetime1">
              <a:rPr lang="en-US" smtClean="0"/>
              <a:t>15-Jan-24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23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5ABC-A215-47B5-BD07-C845DDED6E86}" type="datetime1">
              <a:rPr lang="en-US" smtClean="0"/>
              <a:t>15-Jan-24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20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9221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D875-C091-49D1-80B8-B0023DC1F869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EBD0-B8AA-4386-99AC-83F2AE3F118F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2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6899-BC84-4FBE-A8FB-A2BB417F93F2}" type="datetime1">
              <a:rPr lang="en-US" smtClean="0"/>
              <a:t>15-Jan-24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7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E916-4AD4-4D93-A84D-8B225487AAD9}" type="datetime1">
              <a:rPr lang="en-US" smtClean="0"/>
              <a:t>15-Jan-24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1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D58F-02F2-4212-9E4D-3366FC358C34}" type="datetime1">
              <a:rPr lang="en-US" smtClean="0"/>
              <a:t>15-Jan-24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2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3B1-535A-4FBF-8D2B-4E990B9FB4B2}" type="datetime1">
              <a:rPr lang="en-US" smtClean="0"/>
              <a:t>15-Jan-24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8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08920"/>
            <a:ext cx="3008313" cy="34172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0C42-17AC-41A0-BBAE-4CB9CB700E30}" type="datetime1">
              <a:rPr lang="en-US" smtClean="0"/>
              <a:t>15-Jan-24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9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5ABC-A215-47B5-BD07-C845DDED6E86}" type="datetime1">
              <a:rPr lang="en-US" smtClean="0"/>
              <a:t>15-Jan-24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07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9844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023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1CA95-A318-4E99-B906-3F8824378E38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37" y="149676"/>
            <a:ext cx="648072" cy="97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7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 baseline="0">
          <a:solidFill>
            <a:schemeClr val="bg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9844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023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1CA95-A318-4E99-B906-3F8824378E38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76" y="116632"/>
            <a:ext cx="648072" cy="98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51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 baseline="0">
          <a:solidFill>
            <a:schemeClr val="bg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D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PRESENTATION TITLE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076056" y="4077072"/>
            <a:ext cx="3382144" cy="1561728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i="1" dirty="0" smtClean="0">
                <a:solidFill>
                  <a:schemeClr val="bg1"/>
                </a:solidFill>
              </a:rPr>
              <a:t>Surname </a:t>
            </a:r>
            <a:r>
              <a:rPr lang="ro-RO" i="1" dirty="0" smtClean="0">
                <a:solidFill>
                  <a:schemeClr val="bg1"/>
                </a:solidFill>
              </a:rPr>
              <a:t>and Last </a:t>
            </a:r>
            <a:r>
              <a:rPr lang="en-US" i="1" dirty="0" smtClean="0">
                <a:solidFill>
                  <a:schemeClr val="bg1"/>
                </a:solidFill>
              </a:rPr>
              <a:t>Name</a:t>
            </a:r>
            <a:r>
              <a:rPr lang="ro-RO" i="1" dirty="0" smtClean="0">
                <a:solidFill>
                  <a:schemeClr val="bg1"/>
                </a:solidFill>
              </a:rPr>
              <a:t>,</a:t>
            </a:r>
            <a:endParaRPr lang="en-US" i="1" dirty="0" smtClean="0">
              <a:solidFill>
                <a:schemeClr val="bg1"/>
              </a:solidFill>
            </a:endParaRPr>
          </a:p>
          <a:p>
            <a:pPr algn="l"/>
            <a:r>
              <a:rPr lang="ro-RO" i="1" dirty="0">
                <a:solidFill>
                  <a:schemeClr val="bg1"/>
                </a:solidFill>
              </a:rPr>
              <a:t>s</a:t>
            </a:r>
            <a:r>
              <a:rPr lang="en-US" i="1" dirty="0" err="1" smtClean="0">
                <a:solidFill>
                  <a:schemeClr val="bg1"/>
                </a:solidFill>
              </a:rPr>
              <a:t>cientific</a:t>
            </a:r>
            <a:r>
              <a:rPr lang="en-US" i="1" dirty="0" smtClean="0">
                <a:solidFill>
                  <a:schemeClr val="bg1"/>
                </a:solidFill>
              </a:rPr>
              <a:t> and </a:t>
            </a:r>
            <a:r>
              <a:rPr lang="en-US" i="1" dirty="0" err="1" smtClean="0">
                <a:solidFill>
                  <a:schemeClr val="bg1"/>
                </a:solidFill>
              </a:rPr>
              <a:t>didact</a:t>
            </a:r>
            <a:r>
              <a:rPr lang="ro-RO" i="1" dirty="0" smtClean="0">
                <a:solidFill>
                  <a:schemeClr val="bg1"/>
                </a:solidFill>
              </a:rPr>
              <a:t>i</a:t>
            </a:r>
            <a:r>
              <a:rPr lang="en-US" i="1" dirty="0" err="1" smtClean="0">
                <a:solidFill>
                  <a:schemeClr val="bg1"/>
                </a:solidFill>
              </a:rPr>
              <a:t>cal</a:t>
            </a:r>
            <a:r>
              <a:rPr lang="en-US" i="1" dirty="0" smtClean="0">
                <a:solidFill>
                  <a:schemeClr val="bg1"/>
                </a:solidFill>
              </a:rPr>
              <a:t> title,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function held</a:t>
            </a:r>
            <a:r>
              <a:rPr lang="ro-RO" i="1" dirty="0" smtClean="0">
                <a:solidFill>
                  <a:schemeClr val="bg1"/>
                </a:solidFill>
              </a:rPr>
              <a:t>/academic status, year of study (for </a:t>
            </a:r>
            <a:r>
              <a:rPr lang="ro-RO" i="1" smtClean="0">
                <a:solidFill>
                  <a:schemeClr val="bg1"/>
                </a:solidFill>
              </a:rPr>
              <a:t>ex. </a:t>
            </a:r>
            <a:r>
              <a:rPr lang="ro-RO" i="1" dirty="0">
                <a:solidFill>
                  <a:schemeClr val="bg1"/>
                </a:solidFill>
              </a:rPr>
              <a:t>s</a:t>
            </a:r>
            <a:r>
              <a:rPr lang="ro-RO" i="1" dirty="0" smtClean="0">
                <a:solidFill>
                  <a:schemeClr val="bg1"/>
                </a:solidFill>
              </a:rPr>
              <a:t>tudent, resident doctor, PhD student, </a:t>
            </a:r>
            <a:r>
              <a:rPr lang="ru-RU" altLang="ru-RU" i="1" dirty="0" err="1">
                <a:solidFill>
                  <a:schemeClr val="bg1"/>
                </a:solidFill>
              </a:rPr>
              <a:t>second</a:t>
            </a:r>
            <a:r>
              <a:rPr lang="ru-RU" altLang="ru-RU" i="1" dirty="0">
                <a:solidFill>
                  <a:schemeClr val="bg1"/>
                </a:solidFill>
              </a:rPr>
              <a:t> </a:t>
            </a:r>
            <a:r>
              <a:rPr lang="ru-RU" altLang="ru-RU" i="1" dirty="0" err="1">
                <a:solidFill>
                  <a:schemeClr val="bg1"/>
                </a:solidFill>
              </a:rPr>
              <a:t>year</a:t>
            </a:r>
            <a:r>
              <a:rPr lang="ru-RU" altLang="ru-RU" i="1" dirty="0">
                <a:solidFill>
                  <a:schemeClr val="bg1"/>
                </a:solidFill>
              </a:rPr>
              <a:t> </a:t>
            </a:r>
            <a:r>
              <a:rPr lang="ru-RU" altLang="ru-RU" i="1" dirty="0" err="1">
                <a:solidFill>
                  <a:schemeClr val="bg1"/>
                </a:solidFill>
              </a:rPr>
              <a:t>of</a:t>
            </a:r>
            <a:r>
              <a:rPr lang="ru-RU" altLang="ru-RU" i="1" dirty="0">
                <a:solidFill>
                  <a:schemeClr val="bg1"/>
                </a:solidFill>
              </a:rPr>
              <a:t> </a:t>
            </a:r>
            <a:r>
              <a:rPr lang="ru-RU" altLang="ru-RU" i="1" dirty="0" err="1">
                <a:solidFill>
                  <a:schemeClr val="bg1"/>
                </a:solidFill>
              </a:rPr>
              <a:t>studies</a:t>
            </a:r>
            <a:r>
              <a:rPr lang="ru-RU" altLang="ru-RU" sz="700" i="1" dirty="0">
                <a:solidFill>
                  <a:schemeClr val="bg1"/>
                </a:solidFill>
              </a:rPr>
              <a:t> </a:t>
            </a:r>
            <a:r>
              <a:rPr lang="ro-RO" i="1" dirty="0" smtClean="0">
                <a:solidFill>
                  <a:schemeClr val="bg1"/>
                </a:solidFill>
              </a:rPr>
              <a:t>)</a:t>
            </a:r>
            <a:r>
              <a:rPr lang="en-US" i="1" dirty="0" smtClean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i="1" dirty="0" smtClean="0">
                <a:solidFill>
                  <a:schemeClr val="bg1"/>
                </a:solidFill>
              </a:rPr>
              <a:t>Name of the Department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" y="476671"/>
            <a:ext cx="7200000" cy="807786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43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91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8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ody text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ody text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47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Cambria</vt:lpstr>
      <vt:lpstr>Times New Roman</vt:lpstr>
      <vt:lpstr>Office Theme</vt:lpstr>
      <vt:lpstr>1_Office Theme</vt:lpstr>
      <vt:lpstr>PRESENTATION TITLE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RePack by Diakov</cp:lastModifiedBy>
  <cp:revision>33</cp:revision>
  <dcterms:created xsi:type="dcterms:W3CDTF">2015-07-31T10:46:20Z</dcterms:created>
  <dcterms:modified xsi:type="dcterms:W3CDTF">2024-01-15T09:27:22Z</dcterms:modified>
</cp:coreProperties>
</file>