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6"/>
  </p:notesMasterIdLst>
  <p:sldIdLst>
    <p:sldId id="256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D2E8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70236-ED6C-4AE4-8D67-994F12AADC2D}" type="datetimeFigureOut">
              <a:rPr lang="en-US" smtClean="0"/>
              <a:pPr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8189A-F7F0-42E3-B7A2-0D59EB468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617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290" y="214290"/>
            <a:ext cx="7200000" cy="807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673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B8B6-4221-41F3-B5B4-1EDF75995AAA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673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9221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D875-C091-49D1-80B8-B0023DC1F869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623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BD0-B8AA-4386-99AC-83F2AE3F118F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9922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6899-BC84-4FBE-A8FB-A2BB417F93F2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07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E916-4AD4-4D93-A84D-8B225487AAD9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9215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58F-02F2-4212-9E4D-3366FC358C34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8228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3B1-535A-4FBF-8D2B-4E990B9FB4B2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7882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3008313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0C42-17AC-41A0-BBAE-4CB9CB700E30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59931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5ABC-A215-47B5-BD07-C845DDED6E86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50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9221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D875-C091-49D1-80B8-B0023DC1F869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62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BD0-B8AA-4386-99AC-83F2AE3F118F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992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6899-BC84-4FBE-A8FB-A2BB417F93F2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07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EE916-4AD4-4D93-A84D-8B225487AAD9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92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D58F-02F2-4212-9E4D-3366FC358C34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822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7F3B1-535A-4FBF-8D2B-4E990B9FB4B2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788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708920"/>
            <a:ext cx="3008313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0C42-17AC-41A0-BBAE-4CB9CB700E30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599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5ABC-A215-47B5-BD07-C845DDED6E86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50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84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023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37" y="149676"/>
            <a:ext cx="648072" cy="9748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046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98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662191" cy="100811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0238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CA95-A318-4E99-B906-3F8824378E38}" type="datetime1">
              <a:rPr lang="en-US" smtClean="0"/>
              <a:pPr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95A8-D1D7-4BEA-86A3-82F6726A43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6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2D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PRESENTATION TITLE</a:t>
            </a:r>
            <a:endParaRPr lang="en-US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076056" y="3886200"/>
            <a:ext cx="3096344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Author: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Surname Name</a:t>
            </a:r>
          </a:p>
          <a:p>
            <a:pPr algn="l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Scientific and </a:t>
            </a:r>
            <a:r>
              <a:rPr lang="en-US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didact</a:t>
            </a:r>
            <a:r>
              <a:rPr lang="ro-RO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cal title,</a:t>
            </a:r>
            <a:r>
              <a:rPr lang="en-US" i="1" dirty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function held,</a:t>
            </a:r>
          </a:p>
          <a:p>
            <a:pPr algn="l"/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Name of the Department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476671"/>
            <a:ext cx="7200000" cy="807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84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395A8-D1D7-4BEA-86A3-82F6726A43B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ody text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22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PRESENTATION TITLE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SYLVIA</cp:lastModifiedBy>
  <cp:revision>31</cp:revision>
  <dcterms:created xsi:type="dcterms:W3CDTF">2015-07-31T10:46:20Z</dcterms:created>
  <dcterms:modified xsi:type="dcterms:W3CDTF">2024-01-30T19:42:32Z</dcterms:modified>
</cp:coreProperties>
</file>